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A73B-BC0F-481C-BE9C-5D3F271D2EAB}" type="datetimeFigureOut">
              <a:rPr lang="uk-UA" smtClean="0"/>
              <a:t>25.05.2021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2A65-C57C-457C-8B37-A9337A62B8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591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A73B-BC0F-481C-BE9C-5D3F271D2EAB}" type="datetimeFigureOut">
              <a:rPr lang="uk-UA" smtClean="0"/>
              <a:t>25.05.2021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2A65-C57C-457C-8B37-A9337A62B8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715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A73B-BC0F-481C-BE9C-5D3F271D2EAB}" type="datetimeFigureOut">
              <a:rPr lang="uk-UA" smtClean="0"/>
              <a:t>25.05.2021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2A65-C57C-457C-8B37-A9337A62B8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377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A73B-BC0F-481C-BE9C-5D3F271D2EAB}" type="datetimeFigureOut">
              <a:rPr lang="uk-UA" smtClean="0"/>
              <a:t>25.05.2021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2A65-C57C-457C-8B37-A9337A62B8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081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A73B-BC0F-481C-BE9C-5D3F271D2EAB}" type="datetimeFigureOut">
              <a:rPr lang="uk-UA" smtClean="0"/>
              <a:t>25.05.2021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2A65-C57C-457C-8B37-A9337A62B8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550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A73B-BC0F-481C-BE9C-5D3F271D2EAB}" type="datetimeFigureOut">
              <a:rPr lang="uk-UA" smtClean="0"/>
              <a:t>25.05.2021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2A65-C57C-457C-8B37-A9337A62B8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614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A73B-BC0F-481C-BE9C-5D3F271D2EAB}" type="datetimeFigureOut">
              <a:rPr lang="uk-UA" smtClean="0"/>
              <a:t>25.05.2021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2A65-C57C-457C-8B37-A9337A62B8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598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A73B-BC0F-481C-BE9C-5D3F271D2EAB}" type="datetimeFigureOut">
              <a:rPr lang="uk-UA" smtClean="0"/>
              <a:t>25.05.2021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2A65-C57C-457C-8B37-A9337A62B8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8495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A73B-BC0F-481C-BE9C-5D3F271D2EAB}" type="datetimeFigureOut">
              <a:rPr lang="uk-UA" smtClean="0"/>
              <a:t>25.05.2021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2A65-C57C-457C-8B37-A9337A62B8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457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A73B-BC0F-481C-BE9C-5D3F271D2EAB}" type="datetimeFigureOut">
              <a:rPr lang="uk-UA" smtClean="0"/>
              <a:t>25.05.2021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2A65-C57C-457C-8B37-A9337A62B8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654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A73B-BC0F-481C-BE9C-5D3F271D2EAB}" type="datetimeFigureOut">
              <a:rPr lang="uk-UA" smtClean="0"/>
              <a:t>25.05.2021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2A65-C57C-457C-8B37-A9337A62B8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624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7A73B-BC0F-481C-BE9C-5D3F271D2EAB}" type="datetimeFigureOut">
              <a:rPr lang="uk-UA" smtClean="0"/>
              <a:t>25.05.2021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2A65-C57C-457C-8B37-A9337A62B8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2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rA0N4-GnT67XvbSUxqAgGNL7Kr6MHK3iaTq4Gz0MK2-7spjiXny5rjoxIT7NJM1_DQOFDrJM5Ch1CyeD5U8eVwHiCTnR-yvihSG4cczs3SXy-k643VVU9goB_gTwpdWx6Siij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177"/>
            <a:ext cx="9144000" cy="690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428580">
            <a:off x="2575687" y="1729463"/>
            <a:ext cx="402337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</a:t>
            </a:r>
            <a:endParaRPr lang="uk-UA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064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lh6.googleusercontent.com/ZJnx6MGU-ygbFwoQukzL1fw9EvJ9vm20hz2y56LOdj6S26yxjP2YFO564Pq9xvaNNj-DFhWLbsvh98-UJDCB8J2Lidkcw5KPfYa7jeldUbBv4XD092sXx6uDi8-Y6X9llembZ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7"/>
            <a:ext cx="9144000" cy="685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23710" y="443345"/>
            <a:ext cx="250767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endParaRPr lang="uk-UA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770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lh5.googleusercontent.com/v2H0ASLw9mL3hyEEVZTTUM8Y_bAvze3AoPNPyiQur05MyJSRMRMvc_I77mCSQEp3Vnw7GGd7KoTHRw2nIk2icBxcwm7ocZq-8rGN4yXCNjhwqMtv0A8yIlzdUhPkM4O-Qwyir3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21"/>
            <a:ext cx="9144000" cy="686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147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lh3.googleusercontent.com/x4BcYso3xhlsoAXodVgnOZQKniXb81eP0Gtyi7AoohfNkoxnpeOBzNbJdcMa4d6Coq5XnEPjoCZzjFbG1yFQhfHVWJaCQMNmzQ9-ciJqYHezS-v-jwyYUduWon4DugEEr2CY5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1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94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lh4.googleusercontent.com/11V6SeGNsmBPEmJZoT7ehtob2SArWMp02yy7AMOIhrR5mgXivZxFCBfx0-ghU0-8C9Fy8lxnVp-1VLQxmF0Ur59ORAK_qebX8Zq9EwvpddsNHNtrYNOp9ByFyUjkifD6RXwwB5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967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lh5.googleusercontent.com/xfSe-nx6z40TZw9yWEc9fDaO39pdeB7Uu-JPNERXEpWoxZoyIdAqjrGmTDEUOp4gVlQOht9r0RQfNV0af9I0djs4QDWMdZUEE2-18XT7LvZclfbpaoKYTRBR2ARgojvNJaqF7Z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981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lh3.googleusercontent.com/aZaM4nTVmDksqXr_5XZdZ6xpKAWFglAvq-xlmROuxJRLQ6eJQIOfN60M-eXGQwpj9Qgo-lGMHGRN_yjxwRa9h5HRbulpJ3sBLHJ2qgyeIdrALiPZWMsYBbWUD9pSS1FQxp60f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29"/>
            <a:ext cx="9144000" cy="682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025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lh6.googleusercontent.com/cb77xfpeMC7PDSN5xPchQ5D0WNl2Pa7DwTLPKJeo-MkmC3gTH_Wz9CqC0uKX1Urxee-GXJKgS4pp4ZktC4rlLcZhLz2jwlAV_yxCyRK95xbrABaE8eHipNU1eKaF3umS5lc8m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75"/>
            <a:ext cx="9144000" cy="68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270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lh6.googleusercontent.com/-swmpC-FN_ODtpjPszZIdLMqfJzMk0xLt8pfc-EzxgoQOrKMBeYiY0P8G0ood31ZlrLwqp58Yk6V5KZsiaGxHbywf9RUC5eVLWQKnMK9J95f3LI7hvD3qTV_e61lWidOnvg44F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79"/>
            <a:ext cx="9144000" cy="68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189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lh4.googleusercontent.com/RRGJq9plmkAE5qP1JplLPqx0sMzXy0OX4woKYvh6slUqAX6_wLg8gwwEr51BFQokCivxgHK9U7jhduSvDttq6RsiFME8ze8-ryGBr1t2vKx4bfGFwkGQtBvRn51C51RqHKYYI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688"/>
            <a:ext cx="9144000" cy="688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464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lh6.googleusercontent.com/PL5WdXK59ofZ6OTLBdba1av74jfjedgHo6HzSrp-P6qNeHJJ3XCDrQwFgZo8S6q_06Xd4dnGSKZ-nLsrFKQIkT9suJlTqGaoc1Xn3uULLeUx-zSqDpBEumklYLxm-NvFPDwe5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89"/>
            <a:ext cx="9144000" cy="684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41419" y="4059382"/>
            <a:ext cx="141316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487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lh5.googleusercontent.com/A9s9EeY9XSRkq7j3PnwnjQs4xZKmMrvZhQINNeLTHxhY6jqPhIX8LMu3gwtv6-NDFlbz_6-p1sT950jdlk5phyTK_APg1Sp4-UNOgtjGdTOwHSoNuuc48_kOh6AALSCCm2b4K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96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096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lh4.googleusercontent.com/7bosjhk4DaEtmdfeHTp-DnqLuCXjCNQaql6bfHLGhKbQ3gHAdXV13DiPTWF6LIfCtdePYMAXPF0_a2CpgFArKAKDqfELt1PS9Bv7s1iMjLtoA094P42VnJ9JAyFwmikg3ul-k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957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lh5.googleusercontent.com/vBPHduUB0066zzNkTXwHkj7OXA9zvjTlGWnORYblhZBamgNVP2XcqvBbvOBaFAl8iU5CvR5Ljmu4w9gikBTDOHbxf1Oaqo_rlwdCkdss8v_6NUM1Hft8RQ1OqiafJPcLke3vj6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889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5.googleusercontent.com/XyFBE__WtFBAL13iVzw67XyU6pf210ORpdLAUMe1rmwGrRcw1FpoD7FmPOdoOCDS8BAd1B1tkfKPtA08B74m5fSe1KDU9kgJTggeNVkmSfCoRo7auS_H_s5JGFArCQKleAD47v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5"/>
            <a:ext cx="9144000" cy="685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163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5.googleusercontent.com/A_JmPXENaarouJTY2UWFCXfeJyIFYaQAM_UjhZ5RWOreYqmQT988nqZzlyh6jPOMU1iT5QD62Jq1ym02cjGCo13rp9qBCVXBWzBVYegK5sgI9V2iZ_KuVxHd2SFoSkRrbvHGV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119"/>
            <a:ext cx="9254836" cy="695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784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4.googleusercontent.com/U3Vj_7jiIGTl0tKEQ0xsQHK1LneN4acJJjVEJBRuoe8GLrVVmRnRjEfdsPF9KcOFlY59B8jUFHIGZa6kMUpsSOcK_h_5PSoCvpSUu39MwRzvJIwYuUiSG6Ip2h9h9pKKjepu3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7418" y="374072"/>
            <a:ext cx="349134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СТРАТЕГІЇ</a:t>
            </a:r>
            <a:endParaRPr lang="uk-UA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761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3.googleusercontent.com/J_Pmfiz35-qXRHPJEOY9lYE7NIm3W_FOnn0eUHhk_ZKiVvM-cPLJbEi7ddUOdhh66KbJNdi_VTBsLZVsg32g0zj0LsBngcidO5E-8ucFLbophBC0t2im8-WXn-SiF3UEWMEOT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781"/>
            <a:ext cx="9144000" cy="689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22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h5.googleusercontent.com/a-RABLb-i_JjBvUjSvLqt4DE8sPKRiai0MtqnIlMTq4YTNnSVp0GerM0uRVfDafdSvl9MZi0RD1DmwJvibfPpZq1n4KEz2kNUKzxW0G3agU2lR95nDQv128gNrP1qpl1w5Phf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417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lh5.googleusercontent.com/IQMyDSbD_d0ggXiRKDWYKUzI50MFwmlV2uHWOMkakQ3c1YNbxWIwreG9AKDq-VuEFsjYfeRbXEVt99qxwSbNydmq9YC_2DzlFKIpquv4uJdRaD6yNxvjBbHQseu1NGS0qqSHB1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75"/>
            <a:ext cx="9144000" cy="686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816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lh4.googleusercontent.com/LcCahVrRUdKliwAJD8Mb08x4jXMTJJcIjO0WHkcKFCwsFGWAsv6NwgkNUioeA4lnUTHs4n9sqaQloEbnajz4zJjsGl_2gvLoIVbMNFwOZfcTJQrAueKnts2zg-Tr483VYz2snu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81"/>
            <a:ext cx="9144000" cy="686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462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6</Words>
  <Application>Microsoft Office PowerPoint</Application>
  <PresentationFormat>Екран (4:3)</PresentationFormat>
  <Paragraphs>4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Олена Хомко</dc:creator>
  <cp:lastModifiedBy>Олена Хомко</cp:lastModifiedBy>
  <cp:revision>3</cp:revision>
  <dcterms:created xsi:type="dcterms:W3CDTF">2021-05-25T16:48:57Z</dcterms:created>
  <dcterms:modified xsi:type="dcterms:W3CDTF">2021-05-25T17:15:40Z</dcterms:modified>
</cp:coreProperties>
</file>